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9DD838-A0B4-44AD-9A2B-F5CCA8FDC1C2}" v="2" dt="2020-09-24T19:54:16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52" autoAdjust="0"/>
    <p:restoredTop sz="94660"/>
  </p:normalViewPr>
  <p:slideViewPr>
    <p:cSldViewPr snapToGrid="0">
      <p:cViewPr varScale="1">
        <p:scale>
          <a:sx n="67" d="100"/>
          <a:sy n="67" d="100"/>
        </p:scale>
        <p:origin x="9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33FBE-AED0-47B4-8994-32A005280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73370-6F13-4D07-BBEE-27B578B67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0FF1E-07D4-4455-90EA-133FFFBC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D75A-F38E-417C-B417-DC5AC6F20F2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BFC57-74D1-4F98-89DA-C3B29118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D372F-AE0C-421C-9BE3-174EA5030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282C-AFBC-4439-871F-836D4B897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7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BFE1-8EC1-4AC3-81BE-FE54BC75D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F0E95-CCC9-46CC-ACFB-D95E57418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B6661-37AA-4FFE-BF99-43295F6A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D75A-F38E-417C-B417-DC5AC6F20F2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001D4-DF7D-4679-8176-88F26A2B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34976-5AD9-4F3F-8991-A4E780FF7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282C-AFBC-4439-871F-836D4B897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6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ABDC19-AC1F-4638-9830-78E877840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9AD55-D831-4E02-8FDE-C7F2BF79C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D750E-B246-4A1E-867C-874EA1DF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D75A-F38E-417C-B417-DC5AC6F20F2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B946C-EAD6-4BA6-AC56-1BF40DB7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4B35B-C5FA-4B8E-9DCE-516C7B6E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282C-AFBC-4439-871F-836D4B897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9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5C85-CAB2-4128-B60C-F606FAF66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CE68D-955D-4B60-9F73-3CF87720A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47F18-C736-4CF1-9D44-4A111852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D75A-F38E-417C-B417-DC5AC6F20F2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79B5-A828-4E7C-8965-B704ED6C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50309-C50A-40EF-B8BE-2943D536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282C-AFBC-4439-871F-836D4B897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3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E3327-455D-42E3-8110-FEEC94E9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0EF60-495A-41EA-BBD0-49A256571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25BA2-A717-4D38-BD0D-C61D07C4D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D75A-F38E-417C-B417-DC5AC6F20F2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5DAF3-8600-47FA-8A19-D77B88CC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B2938-9449-4D2D-B757-282769F4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282C-AFBC-4439-871F-836D4B897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6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5C40A-55BF-4F62-B85D-1588F406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5348F-6450-4605-BA21-D4C989BE4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66534-8A40-440B-8351-9C4D916F7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2DEE0-4071-43A4-B19F-BAA3964CA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D75A-F38E-417C-B417-DC5AC6F20F2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28617-FBC5-4AFC-BF26-3CA477CA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34AA9-2521-403A-ADFD-43CD7506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282C-AFBC-4439-871F-836D4B897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8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6CFC-23AE-4CEB-A24D-FDF18C8CC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76CFE-97F2-4208-B3BD-F800DA6DA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1F0AD-2A23-4563-9876-94400FD8F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F298E-AC9C-41D1-A723-4B23F44EA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D2BC4-A53B-4887-8D46-5A1BAFEBF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AA89FB-F3E2-4658-88B1-3DFA53BE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D75A-F38E-417C-B417-DC5AC6F20F2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1E5A79-E147-47DC-8A68-630B4A941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AAD9DE-A990-465A-822A-DA3AF792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282C-AFBC-4439-871F-836D4B897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0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E089-6BC2-4C97-9AB5-E3497E02E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0492CE-9733-4E03-AF1D-7514E07D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D75A-F38E-417C-B417-DC5AC6F20F2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66FE1-B0D3-4889-B61C-23978E9A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2FE74-7BA2-49B3-A8FA-10570277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282C-AFBC-4439-871F-836D4B897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4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22E0B2-C4C6-43A9-9CE4-FBCA305A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D75A-F38E-417C-B417-DC5AC6F20F2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E17D-354D-4339-84E1-9EFEEA62D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D927F-2D9E-4327-BF75-5ECD59BC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282C-AFBC-4439-871F-836D4B897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7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470B-0655-4A7C-ABDF-C90FC7F35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1FF3A-6AAE-46EF-85CD-6AFCFBA4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3FDF6-B09F-47FE-92E5-5B1A82F1D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97FA4-1FDD-49FF-9373-4D99347FC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D75A-F38E-417C-B417-DC5AC6F20F2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CA95A-98DE-4650-9786-4C2E062B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B4A20-0C4F-44AB-ABA5-C74A6D9B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282C-AFBC-4439-871F-836D4B897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9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4B9E-A428-471D-8C7F-8D5615FE4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9D387E-1A56-4C79-8AA4-6ED1695B7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55922-DC77-4397-8ABB-D87478E7C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5BB56-A411-4DB1-9853-C959DBED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D75A-F38E-417C-B417-DC5AC6F20F2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A8EB2-4061-419B-8641-B583AD525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905D9-9D96-4DB7-B629-55268990E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282C-AFBC-4439-871F-836D4B897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3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06A24F-1591-4DB5-AE06-C25AD2D9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412D6-DF36-4651-BB5C-756A4915F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6ED66-99E0-4A1E-AD5F-C56DA4F6B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1D75A-F38E-417C-B417-DC5AC6F20F2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D5AE7-F79C-45CD-BEDD-99D5DAD3F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91478-2190-456C-A745-91EBE6625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282C-AFBC-4439-871F-836D4B897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8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B4EC-F486-4D22-A6DF-E8A7EA649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736" y="1122363"/>
            <a:ext cx="9351264" cy="2387600"/>
          </a:xfrm>
        </p:spPr>
        <p:txBody>
          <a:bodyPr/>
          <a:lstStyle/>
          <a:p>
            <a:r>
              <a:rPr lang="en-US" dirty="0"/>
              <a:t>Fitness Subcommittee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80860-6D81-47D1-B2B1-A498E126FD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24, 2020 P&amp;E Meeting</a:t>
            </a:r>
          </a:p>
        </p:txBody>
      </p:sp>
    </p:spTree>
    <p:extLst>
      <p:ext uri="{BB962C8B-B14F-4D97-AF65-F5344CB8AC3E}">
        <p14:creationId xmlns:p14="http://schemas.microsoft.com/office/powerpoint/2010/main" val="90977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D57BB1-F02E-4891-91DC-3CDE2169F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62" y="0"/>
            <a:ext cx="9595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2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F702856-7804-47DA-AF86-53F033356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0"/>
            <a:ext cx="10101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50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6B8FB6-428A-4A48-BDBA-A599FF0B6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36" y="0"/>
            <a:ext cx="10068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21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Fitness Subcommittee Report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 Subcommittee Report</dc:title>
  <dc:creator>Roger Myers</dc:creator>
  <cp:lastModifiedBy>Randall Howard</cp:lastModifiedBy>
  <cp:revision>4</cp:revision>
  <dcterms:created xsi:type="dcterms:W3CDTF">2020-09-24T18:48:00Z</dcterms:created>
  <dcterms:modified xsi:type="dcterms:W3CDTF">2020-10-09T23:54:56Z</dcterms:modified>
</cp:coreProperties>
</file>